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61" r:id="rId4"/>
    <p:sldId id="258" r:id="rId5"/>
    <p:sldId id="259" r:id="rId6"/>
    <p:sldId id="265" r:id="rId7"/>
    <p:sldId id="260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6" d="100"/>
          <a:sy n="46" d="100"/>
        </p:scale>
        <p:origin x="7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422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39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1173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200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8517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7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00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336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9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7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64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01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55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58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454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658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9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wmf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Transportation </a:t>
            </a:r>
            <a:br>
              <a:rPr lang="en-US" dirty="0" smtClean="0"/>
            </a:br>
            <a:r>
              <a:rPr lang="en-US" dirty="0" smtClean="0"/>
              <a:t>and the Environment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8730" y="5761101"/>
            <a:ext cx="7766936" cy="10968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27" y="329514"/>
            <a:ext cx="1824111" cy="18284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578" y="4704819"/>
            <a:ext cx="26384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5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Eco-Friendly 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20546"/>
            <a:ext cx="8596668" cy="3880773"/>
          </a:xfrm>
        </p:spPr>
        <p:txBody>
          <a:bodyPr/>
          <a:lstStyle/>
          <a:p>
            <a:r>
              <a:rPr lang="en-US" dirty="0"/>
              <a:t>You are an engineer who has to design a new form of transportation that is better for the environment than what we have now.</a:t>
            </a:r>
          </a:p>
          <a:p>
            <a:pPr lvl="1"/>
            <a:r>
              <a:rPr lang="en-US" dirty="0" smtClean="0"/>
              <a:t>Must </a:t>
            </a:r>
            <a:r>
              <a:rPr lang="en-US" dirty="0"/>
              <a:t>have 2 features that will decrease pollution</a:t>
            </a:r>
          </a:p>
          <a:p>
            <a:pPr lvl="1"/>
            <a:r>
              <a:rPr lang="en-US" dirty="0"/>
              <a:t>Must carry passengers or supplies from one place to another quickly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 the Transportation From the Future Checklist</a:t>
            </a:r>
          </a:p>
          <a:p>
            <a:pPr lvl="1"/>
            <a:r>
              <a:rPr lang="en-US" dirty="0" smtClean="0"/>
              <a:t>Draw your design</a:t>
            </a:r>
          </a:p>
          <a:p>
            <a:pPr lvl="1"/>
            <a:r>
              <a:rPr lang="en-US" dirty="0" smtClean="0"/>
              <a:t>Explain what makes it green and how it reduces pollution</a:t>
            </a:r>
          </a:p>
          <a:p>
            <a:pPr lvl="1"/>
            <a:r>
              <a:rPr lang="en-US" dirty="0" smtClean="0"/>
              <a:t>Why should people choose your transportation?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528" y="350481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2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transportation?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41605"/>
            <a:ext cx="8596668" cy="3880773"/>
          </a:xfrm>
        </p:spPr>
        <p:txBody>
          <a:bodyPr/>
          <a:lstStyle/>
          <a:p>
            <a:r>
              <a:rPr lang="en-US" dirty="0" smtClean="0"/>
              <a:t>The movement of people or goods from one place to another.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249298" y="2875040"/>
            <a:ext cx="2346988" cy="12225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29" y="2690425"/>
            <a:ext cx="3194736" cy="15556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" y="4595060"/>
            <a:ext cx="2876550" cy="1590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3884" y="4647876"/>
            <a:ext cx="2922888" cy="15378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1675" y="2654097"/>
            <a:ext cx="2839990" cy="16282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1665" y="4512550"/>
            <a:ext cx="2055470" cy="14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589782"/>
              </p:ext>
            </p:extLst>
          </p:nvPr>
        </p:nvGraphicFramePr>
        <p:xfrm>
          <a:off x="2120385" y="2229623"/>
          <a:ext cx="5399178" cy="38814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4238"/>
                <a:gridCol w="1054940"/>
              </a:tblGrid>
              <a:tr h="2892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Transportation Type</a:t>
                      </a:r>
                      <a:endParaRPr lang="en-US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Ranking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131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Bicycle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131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Hybrid or Electric Car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131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Planes</a:t>
                      </a:r>
                      <a:endParaRPr lang="en-US" sz="2000" b="0" i="0" u="none" strike="noStrike">
                        <a:effectLst/>
                        <a:latin typeface="Tempus Sans ITC" panose="04020404030D07020202" pitchFamily="8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131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Regular Cars</a:t>
                      </a:r>
                      <a:endParaRPr lang="en-US" sz="2000" b="0" i="0" u="none" strike="noStrike">
                        <a:effectLst/>
                        <a:latin typeface="Tempus Sans ITC" panose="04020404030D07020202" pitchFamily="8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131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Bio-diesel Powered Truck</a:t>
                      </a:r>
                      <a:endParaRPr lang="en-US" sz="2000" b="0" i="0" u="none" strike="noStrike">
                        <a:effectLst/>
                        <a:latin typeface="Tempus Sans ITC" panose="04020404030D07020202" pitchFamily="8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131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Bus</a:t>
                      </a:r>
                      <a:endParaRPr lang="en-US" sz="2000" b="0" i="0" u="none" strike="noStrike">
                        <a:effectLst/>
                        <a:latin typeface="Tempus Sans ITC" panose="04020404030D07020202" pitchFamily="8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131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Sail Boat</a:t>
                      </a:r>
                      <a:endParaRPr lang="en-US" sz="2000" b="0" i="0" u="none" strike="noStrike">
                        <a:effectLst/>
                        <a:latin typeface="Tempus Sans ITC" panose="04020404030D07020202" pitchFamily="8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5" name="Picture 4" descr="MCFD01247_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6078">
            <a:off x="5206696" y="4620824"/>
            <a:ext cx="40005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MCj039855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247" y="5165958"/>
            <a:ext cx="9906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Cj0398523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485" y="4094740"/>
            <a:ext cx="10287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909" y="4181873"/>
            <a:ext cx="14097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98131">
            <a:off x="3130034" y="3509988"/>
            <a:ext cx="10477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MCj0319404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147" y="2510237"/>
            <a:ext cx="77152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MCj0320962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834" y="5545830"/>
            <a:ext cx="52387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jb_prius_touri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910" y="3077348"/>
            <a:ext cx="113347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4919"/>
          </a:xfrm>
        </p:spPr>
        <p:txBody>
          <a:bodyPr/>
          <a:lstStyle/>
          <a:p>
            <a:r>
              <a:rPr lang="en-US" dirty="0" smtClean="0"/>
              <a:t>Let’s rate these on how green they are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27570" y="1762912"/>
            <a:ext cx="6296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is greenest or best for the environment and 5 is worst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83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 Fuels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Gasoline and diesel are fossil fuels which are</a:t>
            </a:r>
          </a:p>
          <a:p>
            <a:pPr marL="457200" lvl="1" indent="0" algn="ctr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Non-renewable</a:t>
            </a:r>
          </a:p>
          <a:p>
            <a:pPr marL="457200" lvl="1" indent="0" algn="ctr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Meaning they are used once and gone</a:t>
            </a:r>
          </a:p>
          <a:p>
            <a:pPr marL="457200" lvl="1" indent="0" algn="ctr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Biofuels, solar power, and people power are fuels which are</a:t>
            </a:r>
            <a:endParaRPr lang="en-US" dirty="0"/>
          </a:p>
          <a:p>
            <a:pPr marL="457200" lvl="1" indent="0" algn="ctr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Renewable</a:t>
            </a:r>
          </a:p>
          <a:p>
            <a:pPr marL="457200" lvl="1" indent="0" algn="ctr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Meaning they are replenished to be used again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252" y="352168"/>
            <a:ext cx="1859287" cy="157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 Fuels for Vehicles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9631"/>
          <a:stretch/>
        </p:blipFill>
        <p:spPr>
          <a:xfrm>
            <a:off x="4975668" y="1930400"/>
            <a:ext cx="2857500" cy="1489118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907887"/>
            <a:ext cx="1779798" cy="1654165"/>
          </a:xfrm>
          <a:prstGeom prst="rect">
            <a:avLst/>
          </a:prstGeom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504514" y="4192720"/>
            <a:ext cx="143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thanol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33168" y="2423037"/>
            <a:ext cx="143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Hydrogen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b="7452"/>
          <a:stretch/>
        </p:blipFill>
        <p:spPr>
          <a:xfrm>
            <a:off x="4127581" y="4740318"/>
            <a:ext cx="4422947" cy="14011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84784" y="6141468"/>
            <a:ext cx="143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Solar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6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Non-Renewable but Green</a:t>
            </a:r>
            <a:br>
              <a:rPr lang="en-US" dirty="0" smtClean="0"/>
            </a:br>
            <a:r>
              <a:rPr lang="en-US" dirty="0" smtClean="0"/>
              <a:t>Fuels for Vehicles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95269" y="4350609"/>
            <a:ext cx="143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electricity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95784" y="3271855"/>
            <a:ext cx="3105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ropane and natural gas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21" y="2306595"/>
            <a:ext cx="2642902" cy="20761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750" y="1510502"/>
            <a:ext cx="1761353" cy="17613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9412"/>
          <a:stretch/>
        </p:blipFill>
        <p:spPr>
          <a:xfrm>
            <a:off x="5491015" y="1574218"/>
            <a:ext cx="1338177" cy="15857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9486" y="1638966"/>
            <a:ext cx="2381251" cy="15681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8750" y="4124620"/>
            <a:ext cx="1940346" cy="2042469"/>
          </a:xfrm>
          <a:prstGeom prst="rect">
            <a:avLst/>
          </a:prstGeom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6339096" y="4660080"/>
            <a:ext cx="143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biodiesel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1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have a challenge!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669" y="1641605"/>
            <a:ext cx="8596668" cy="3880773"/>
          </a:xfrm>
        </p:spPr>
        <p:txBody>
          <a:bodyPr/>
          <a:lstStyle/>
          <a:p>
            <a:r>
              <a:rPr lang="en-US" dirty="0" smtClean="0"/>
              <a:t>You are an engineer who has to design a new form of transportation that is better for the environment than what we have now.</a:t>
            </a:r>
          </a:p>
          <a:p>
            <a:pPr lvl="1"/>
            <a:r>
              <a:rPr lang="en-US" dirty="0" smtClean="0"/>
              <a:t>Must have 2 features that will decrease pollution</a:t>
            </a:r>
          </a:p>
          <a:p>
            <a:pPr lvl="1"/>
            <a:r>
              <a:rPr lang="en-US" dirty="0" smtClean="0"/>
              <a:t>Must carry passengers or supplies from one place to another quickly</a:t>
            </a:r>
          </a:p>
          <a:p>
            <a:pPr lvl="1"/>
            <a:endParaRPr lang="en-US" dirty="0"/>
          </a:p>
          <a:p>
            <a:r>
              <a:rPr lang="en-US" dirty="0" smtClean="0"/>
              <a:t>How will you know what to do? </a:t>
            </a:r>
          </a:p>
          <a:p>
            <a:pPr lvl="1"/>
            <a:r>
              <a:rPr lang="en-US" dirty="0" smtClean="0"/>
              <a:t>Let’s look at what you have learned so far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548" y="4211938"/>
            <a:ext cx="4464909" cy="241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0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Footprint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22970"/>
            <a:ext cx="8596668" cy="3880773"/>
          </a:xfrm>
        </p:spPr>
        <p:txBody>
          <a:bodyPr/>
          <a:lstStyle/>
          <a:p>
            <a:r>
              <a:rPr lang="en-US" dirty="0" smtClean="0"/>
              <a:t>There are things that  you do each day that contribute to carbon in the atmosphere</a:t>
            </a:r>
          </a:p>
          <a:p>
            <a:r>
              <a:rPr lang="en-US" dirty="0" smtClean="0"/>
              <a:t>Burning fossil fuels adds carbon to the atmosphere as greenhouse gases</a:t>
            </a:r>
          </a:p>
          <a:p>
            <a:r>
              <a:rPr lang="en-US" dirty="0" smtClean="0"/>
              <a:t>Greenhouse gases trap heat in the atmosphere </a:t>
            </a:r>
          </a:p>
          <a:p>
            <a:r>
              <a:rPr lang="en-US" dirty="0" smtClean="0"/>
              <a:t>When greenhouse gases are out of balance, it causes climate change</a:t>
            </a:r>
          </a:p>
          <a:p>
            <a:pPr lvl="1"/>
            <a:r>
              <a:rPr lang="en-US" dirty="0" smtClean="0"/>
              <a:t>Increased temperature on Earth</a:t>
            </a:r>
          </a:p>
          <a:p>
            <a:pPr lvl="1"/>
            <a:r>
              <a:rPr lang="en-US" dirty="0" smtClean="0"/>
              <a:t>More extreme weather and changes to global climate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924" y="4529484"/>
            <a:ext cx="3969628" cy="198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5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in the air we breathe?</a:t>
            </a:r>
          </a:p>
          <a:p>
            <a:pPr lvl="1"/>
            <a:r>
              <a:rPr lang="en-US" dirty="0" smtClean="0"/>
              <a:t>Visible – smoke, smog, water vapor</a:t>
            </a:r>
          </a:p>
          <a:p>
            <a:pPr lvl="1"/>
            <a:r>
              <a:rPr lang="en-US" dirty="0" smtClean="0"/>
              <a:t>Invisible – small particles, greenhouse gases, oxygen we need to breathe</a:t>
            </a:r>
          </a:p>
          <a:p>
            <a:pPr lvl="1"/>
            <a:endParaRPr lang="en-US" dirty="0"/>
          </a:p>
          <a:p>
            <a:r>
              <a:rPr lang="en-US" dirty="0" smtClean="0"/>
              <a:t>Clean air is critical to our health</a:t>
            </a:r>
          </a:p>
          <a:p>
            <a:pPr lvl="1"/>
            <a:r>
              <a:rPr lang="en-US" dirty="0" smtClean="0"/>
              <a:t>Air pollution contributes to asthma and lung and heart diseases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534" y="305143"/>
            <a:ext cx="2729318" cy="192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5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131</TotalTime>
  <Words>357</Words>
  <Application>Microsoft Office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Tempus Sans ITC</vt:lpstr>
      <vt:lpstr>Trebuchet MS</vt:lpstr>
      <vt:lpstr>Wingdings 3</vt:lpstr>
      <vt:lpstr>Facet</vt:lpstr>
      <vt:lpstr>Transportation  and the Environment</vt:lpstr>
      <vt:lpstr>What is transportation?</vt:lpstr>
      <vt:lpstr>Let’s rate these on how green they are</vt:lpstr>
      <vt:lpstr>Transportation Fuels</vt:lpstr>
      <vt:lpstr>Renewable Fuels for Vehicles</vt:lpstr>
      <vt:lpstr>Non-Renewable but Green Fuels for Vehicles</vt:lpstr>
      <vt:lpstr>You have a challenge!</vt:lpstr>
      <vt:lpstr>Carbon Footprint </vt:lpstr>
      <vt:lpstr>Air Quality</vt:lpstr>
      <vt:lpstr>Design Eco-Friendly Transportation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Transportation  and the Environment</dc:title>
  <dc:creator>Rob &amp; Jodi</dc:creator>
  <cp:lastModifiedBy>Margret</cp:lastModifiedBy>
  <cp:revision>19</cp:revision>
  <dcterms:created xsi:type="dcterms:W3CDTF">2021-04-18T15:25:13Z</dcterms:created>
  <dcterms:modified xsi:type="dcterms:W3CDTF">2022-09-12T18:51:00Z</dcterms:modified>
</cp:coreProperties>
</file>